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78" autoAdjust="0"/>
    <p:restoredTop sz="94660"/>
  </p:normalViewPr>
  <p:slideViewPr>
    <p:cSldViewPr snapToGrid="0">
      <p:cViewPr varScale="1">
        <p:scale>
          <a:sx n="76" d="100"/>
          <a:sy n="76" d="100"/>
        </p:scale>
        <p:origin x="3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59240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392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9874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121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131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578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395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660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9547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037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581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163EC-05B2-4395-B347-7D1F0E251888}" type="datetimeFigureOut">
              <a:rPr lang="bg-BG" smtClean="0"/>
              <a:t>17.12.2018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51453-E9DA-4D13-ABB8-AD73BE17371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5352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10640" y="6406198"/>
            <a:ext cx="9144000" cy="1655762"/>
          </a:xfrm>
        </p:spPr>
        <p:txBody>
          <a:bodyPr/>
          <a:lstStyle/>
          <a:p>
            <a:r>
              <a:rPr lang="bg-BG" b="1" dirty="0" smtClean="0">
                <a:solidFill>
                  <a:schemeClr val="bg1">
                    <a:lumMod val="95000"/>
                  </a:schemeClr>
                </a:solidFill>
              </a:rPr>
              <a:t>Изготвила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  <a:r>
              <a:rPr lang="bg-BG" b="1" dirty="0" smtClean="0">
                <a:solidFill>
                  <a:schemeClr val="bg1">
                    <a:lumMod val="95000"/>
                  </a:schemeClr>
                </a:solidFill>
              </a:rPr>
              <a:t> Любомира Иванова от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Xl</a:t>
            </a:r>
            <a:r>
              <a:rPr lang="bg-BG" b="1" dirty="0" smtClean="0">
                <a:solidFill>
                  <a:schemeClr val="bg1">
                    <a:lumMod val="95000"/>
                  </a:schemeClr>
                </a:solidFill>
              </a:rPr>
              <a:t> клас</a:t>
            </a:r>
          </a:p>
          <a:p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563524" y="1468734"/>
            <a:ext cx="72698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</a:t>
            </a:r>
            <a:r>
              <a:rPr lang="bg-BG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ледна приказка</a:t>
            </a:r>
            <a:endParaRPr lang="bg-BG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1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" y="5163802"/>
            <a:ext cx="12024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„Най-добрият от всички подаръци, около всяка коледна елха: присъствието на щастливо семейство, в което всички се прегръщат.“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3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4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1211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"Коледа е сезон за разпалване на огъня на гостоприемство, както и гениален пламък на благотворителност в сърцето ни.“</a:t>
            </a:r>
          </a:p>
          <a:p>
            <a:endParaRPr lang="ru-RU" sz="3600" b="1" dirty="0">
              <a:solidFill>
                <a:schemeClr val="bg1"/>
              </a:solidFill>
            </a:endParaRPr>
          </a:p>
          <a:p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83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0"/>
            <a:ext cx="6263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1554480" y="5657671"/>
            <a:ext cx="12070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„На Коледа играйте и дерзайте, защото Коледа идва веднъж годишно.“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89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34035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„Не забравяме ли истинския смисъл на Коледа – раждането на Дядо Коледа?“</a:t>
            </a:r>
            <a:endParaRPr lang="bg-BG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b="16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374" y="5627191"/>
            <a:ext cx="98823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7200" dirty="0" smtClean="0">
                <a:solidFill>
                  <a:schemeClr val="bg1">
                    <a:lumMod val="95000"/>
                  </a:schemeClr>
                </a:solidFill>
              </a:rPr>
              <a:t>        </a:t>
            </a:r>
            <a:r>
              <a:rPr lang="bg-BG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Весели празници !!!</a:t>
            </a:r>
            <a:endParaRPr lang="bg-BG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05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0" y="5657671"/>
            <a:ext cx="10027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"Онзи, който не носи Коледа в сърцето си, никога няма да я намери под елхата."</a:t>
            </a:r>
            <a:endParaRPr lang="bg-BG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2680"/>
            <a:ext cx="1028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"Пращането на Коледни картички е добър начин да покажете на семейството и приятелите си, че струват колкото една пощенска марка."</a:t>
            </a:r>
            <a:endParaRPr lang="bg-BG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9757" y="181094"/>
            <a:ext cx="9366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"По Коледа, всички пътища водят към дома."</a:t>
            </a:r>
            <a:endParaRPr lang="bg-BG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152400" y="0"/>
            <a:ext cx="11887200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За да бъде празникът наистина завършен се нуждаем от топлината на дома и любимите ни хора, но и от красивите думи изречени за Коледа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                                          </a:t>
            </a:r>
            <a:r>
              <a:rPr lang="ru-RU" sz="3600" b="1" dirty="0" smtClean="0">
                <a:solidFill>
                  <a:schemeClr val="bg1"/>
                </a:solidFill>
              </a:rPr>
              <a:t>Споделяме </a:t>
            </a:r>
            <a:r>
              <a:rPr lang="ru-RU" sz="3600" b="1" dirty="0">
                <a:solidFill>
                  <a:schemeClr val="bg1"/>
                </a:solidFill>
              </a:rPr>
              <a:t>ги с вас. Весела Коледа!</a:t>
            </a:r>
          </a:p>
          <a:p>
            <a:endParaRPr lang="ru-RU" sz="3600" b="1" dirty="0">
              <a:solidFill>
                <a:schemeClr val="bg1"/>
              </a:solidFill>
            </a:endParaRP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172</Words>
  <Application>Microsoft Office PowerPoint</Application>
  <PresentationFormat>Widescreen</PresentationFormat>
  <Paragraphs>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Кледна приказка</dc:title>
  <dc:creator>PC13</dc:creator>
  <cp:lastModifiedBy>Vili_Miteva</cp:lastModifiedBy>
  <cp:revision>11</cp:revision>
  <dcterms:created xsi:type="dcterms:W3CDTF">2018-12-12T07:30:05Z</dcterms:created>
  <dcterms:modified xsi:type="dcterms:W3CDTF">2018-12-17T07:24:27Z</dcterms:modified>
</cp:coreProperties>
</file>